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0C00BE-2E21-23F7-8B0F-62789F808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CC1041-2165-D612-828E-5EAB04B4D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230B-1DDE-9991-B6D9-8A324FFAB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A97CA-6DB5-C4C7-D929-A5A07011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AC5639-C709-D652-216A-7438F2253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68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60391-BC2A-C6FD-40BD-FD001B82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B3B214-822F-3CEE-AB9C-79D0A0CAE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12874-45C1-78D5-9896-C37176CE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BD927D-47D7-111C-CD0E-644DFBB72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C2CED4-E4C8-5D46-2A83-B912F9D6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973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ED192F4-265D-7CE7-9CD5-45E1D3E5D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E92DE4-E0D9-0419-8707-E7CDA677F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FE9A1-BC56-0CB9-9E41-94EC2DFEF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36E69-76F2-7BAB-6A6A-67C6257B6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847A00-91FB-F566-5583-C3F056F4C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69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55D39-70D5-55E2-866B-28AEC429D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74C66A-8595-AC6B-5C6A-C605F108C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E4F931-D538-AEDE-58CB-52EED067D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31459-CCBF-9AE3-D6F6-5629ED5F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AA59FE-0DB3-4A6E-7AAE-15FCDEEE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53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EE770-5442-C03F-2A45-1C9388566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EDB22C-51F0-4459-5A80-07E3B1A37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9FA5FE-F7FB-9591-6EAF-90F60AC73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743236-2FDC-3E4F-A71D-E5BB2FF7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990B4B-4EE9-07E6-93A3-656BCDC7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83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BE32A-FDA2-B344-0DD0-64D53A24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E30B44-024B-658B-6D41-57F713AE1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390A60-7D83-6401-E10E-B9C74A44F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20D756-F3C3-10C3-5B34-3CBB8836D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91C14-DB81-7089-05F8-9B1DA1416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BEEBBD-69D7-9640-915E-3BE5E051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3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9414BF-397E-9FB9-AA61-5BD7C083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ED91DE-6E77-400E-5072-9E69749FF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8E72EA-F36D-E89A-D515-9721A3704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CCCA49-F2CC-9262-1B2B-C76410B37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D68F8E-67DD-CA9B-8E54-CDFF05DFB9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FF46A3-6AA0-2086-1167-B1434ABF5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51D69A-DD4D-46AB-C3B4-C39A988DD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C1285FE-0701-CA86-9D20-AFE765928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53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BDF26-81BA-B2FC-07DD-B7F5947D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2E6FC0-9123-4510-B456-73D68E76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9C1C9B-799C-5DA5-6EAF-FC760BAE5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F28250-E443-35E7-C961-487A4B9B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02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8B6AE3-9ED5-5E10-9979-51504FC0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4BE5C9-5339-C043-33A4-D38A219E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710365-B6A0-AD83-0737-B4A97D2AA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018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FEC337-13E7-FDCA-A03D-B8E5C7050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01FEF3-0C3D-0D49-57CF-0CF9D3EFB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DDC92B-2B37-B966-7BAB-1A2F0E1A5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DE0DB9-398E-3242-1A23-5FA7086C4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08263-33D0-A452-335C-487EFC02D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495859-B58B-FC64-80DD-A1E8F56F4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504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F7240-E5E5-C551-8373-6DDF91CE1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9306BF-FCB8-C578-B9D8-910CE2C02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E94D8E-70DF-A8F3-4BEE-35A1380FF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068F05-FC3A-DDD9-D864-19924BEDE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0F09E-3729-CA18-FAAF-9DCF9356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4FC211-741D-CFFC-6B5E-A8B3705C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62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D31603E-C18B-98AB-783A-B79F0BD1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51D1C6-62A9-DCD7-C9CB-B270F74DE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F964D3-10CE-A7AB-C860-800100382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449E73-AF14-7C47-BCC4-E25E9427F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956DC7-B3CC-2F2F-64DD-95527AFFE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1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D9AAB-4D5E-BBA5-8E81-05317E921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1</a:t>
            </a:r>
            <a:r>
              <a:rPr lang="ko-KR" altLang="en-US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37FA15-9DEB-3AA3-42AE-FA63DA4CA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675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ko-KR" sz="3200" dirty="0"/>
              <a:t>2019182025 – </a:t>
            </a:r>
            <a:r>
              <a:rPr lang="ko-KR" altLang="en-US" sz="3200" dirty="0" err="1"/>
              <a:t>원정우</a:t>
            </a:r>
            <a:endParaRPr lang="en-US" altLang="ko-KR" sz="3200" dirty="0"/>
          </a:p>
          <a:p>
            <a:endParaRPr lang="en-US" altLang="ko-KR" dirty="0"/>
          </a:p>
          <a:p>
            <a:pPr algn="r"/>
            <a:r>
              <a:rPr lang="en-US" altLang="ko-KR" sz="1900" dirty="0"/>
              <a:t>2023</a:t>
            </a:r>
            <a:r>
              <a:rPr lang="ko-KR" altLang="en-US" sz="1900" dirty="0"/>
              <a:t> </a:t>
            </a:r>
            <a:r>
              <a:rPr lang="en-US" altLang="ko-KR" sz="1900" dirty="0"/>
              <a:t>–</a:t>
            </a:r>
            <a:r>
              <a:rPr lang="ko-KR" altLang="en-US" sz="1900" dirty="0"/>
              <a:t> </a:t>
            </a:r>
            <a:r>
              <a:rPr lang="en-US" altLang="ko-KR" sz="1900" dirty="0"/>
              <a:t>2</a:t>
            </a:r>
            <a:r>
              <a:rPr lang="ko-KR" altLang="en-US" sz="1900" dirty="0"/>
              <a:t>학기</a:t>
            </a:r>
            <a:endParaRPr lang="en-US" altLang="ko-KR" sz="1900" dirty="0"/>
          </a:p>
          <a:p>
            <a:pPr algn="r"/>
            <a:r>
              <a:rPr lang="en-US" altLang="ko-KR" sz="1900" dirty="0"/>
              <a:t>(2D</a:t>
            </a:r>
            <a:r>
              <a:rPr lang="ko-KR" altLang="en-US" sz="1900" dirty="0"/>
              <a:t>게임프로그래밍 </a:t>
            </a:r>
            <a:r>
              <a:rPr lang="en-US" altLang="ko-KR" sz="1900" dirty="0"/>
              <a:t>02</a:t>
            </a:r>
            <a:r>
              <a:rPr lang="ko-KR" altLang="en-US" sz="1900" dirty="0"/>
              <a:t>반</a:t>
            </a:r>
            <a:r>
              <a:rPr lang="en-US" altLang="ko-KR" sz="1900" dirty="0"/>
              <a:t>)</a:t>
            </a:r>
            <a:endParaRPr lang="ko-KR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19226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B4704-40EE-79C8-A428-187493672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1CD479-9D97-D28E-DDF0-3B0D1117C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300" y="1757363"/>
            <a:ext cx="5600700" cy="4612858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계속 나타나는 적을 해치웁니다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적들이 떨어뜨리는 아이템과 경험치로 다양한 능력을 얻으면서 성장합니다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적들을 상대로 일정시간 </a:t>
            </a:r>
            <a:r>
              <a:rPr lang="ko-KR" altLang="en-US" sz="2000" dirty="0" err="1"/>
              <a:t>살아남아야합니다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게임 재미요소로는 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- </a:t>
            </a:r>
            <a:r>
              <a:rPr lang="ko-KR" altLang="en-US" sz="2000" dirty="0"/>
              <a:t>다수의 적으로 부터 생존</a:t>
            </a:r>
            <a:r>
              <a:rPr lang="en-US" altLang="ko-KR" sz="2000" dirty="0"/>
              <a:t>, </a:t>
            </a:r>
            <a:r>
              <a:rPr lang="ko-KR" altLang="en-US" sz="2000" dirty="0"/>
              <a:t>성장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 </a:t>
            </a:r>
            <a:r>
              <a:rPr lang="en-US" altLang="ko-KR" sz="2000" dirty="0"/>
              <a:t>- </a:t>
            </a:r>
            <a:r>
              <a:rPr lang="ko-KR" altLang="en-US" sz="2000" dirty="0"/>
              <a:t>다수의 적과 싸우는 전투방식</a:t>
            </a:r>
          </a:p>
        </p:txBody>
      </p:sp>
      <p:pic>
        <p:nvPicPr>
          <p:cNvPr id="5" name="그림 4" descr="텍스트, 포스터, 그래픽 디자인, 전단지이(가) 표시된 사진&#10;&#10;자동 생성된 설명">
            <a:extLst>
              <a:ext uri="{FF2B5EF4-FFF2-40B4-BE49-F238E27FC236}">
                <a16:creationId xmlns:a16="http://schemas.microsoft.com/office/drawing/2014/main" id="{35FBDE9B-A676-5AFE-82B5-D6DE8FC01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613" y="1494784"/>
            <a:ext cx="2738275" cy="2706155"/>
          </a:xfrm>
          <a:prstGeom prst="rect">
            <a:avLst/>
          </a:prstGeom>
        </p:spPr>
      </p:pic>
      <p:pic>
        <p:nvPicPr>
          <p:cNvPr id="7" name="그림 6" descr="만화 영화, 그래픽 디자인, 스크린샷, 텍스트이(가) 표시된 사진&#10;&#10;자동 생성된 설명">
            <a:extLst>
              <a:ext uri="{FF2B5EF4-FFF2-40B4-BE49-F238E27FC236}">
                <a16:creationId xmlns:a16="http://schemas.microsoft.com/office/drawing/2014/main" id="{67E0B596-CD2C-4D9B-AF54-C754E505A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50" y="4571989"/>
            <a:ext cx="6096002" cy="183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15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C9D5A-0B07-DAC5-738C-A95441F3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4" y="84388"/>
            <a:ext cx="10515600" cy="1325563"/>
          </a:xfrm>
        </p:spPr>
        <p:txBody>
          <a:bodyPr/>
          <a:lstStyle/>
          <a:p>
            <a:r>
              <a:rPr lang="ko-KR" altLang="en-US" dirty="0"/>
              <a:t>게임 컨셉 및 예상 게임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A3C413-CB7A-D7AF-F2C5-AE07EF652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6295" y="2393254"/>
            <a:ext cx="6745705" cy="5014912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캐릭터는 얻은 스킬들은 자동으로 사용됩니다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2. </a:t>
            </a:r>
            <a:r>
              <a:rPr lang="ko-KR" altLang="en-US" sz="2000" dirty="0"/>
              <a:t>적은 주위에서 계속 생성됩니다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3. </a:t>
            </a:r>
            <a:r>
              <a:rPr lang="ko-KR" altLang="en-US" sz="2000" dirty="0"/>
              <a:t>적은 시간이 지날수록 많이 생성되고 강해집니다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4. </a:t>
            </a:r>
            <a:r>
              <a:rPr lang="ko-KR" altLang="en-US" sz="2000" dirty="0"/>
              <a:t>적이 죽으면 경험치와 유용한 아이템을 얻게 됩니다</a:t>
            </a:r>
            <a:r>
              <a:rPr lang="en-US" altLang="ko-KR" sz="2000" dirty="0"/>
              <a:t>.</a:t>
            </a:r>
          </a:p>
        </p:txBody>
      </p:sp>
      <p:pic>
        <p:nvPicPr>
          <p:cNvPr id="5" name="그림 4" descr="스크린샷, PC 게임, 비디오 게임 소프트웨어, 전략 비디오 게임이(가) 표시된 사진&#10;&#10;자동 생성된 설명">
            <a:extLst>
              <a:ext uri="{FF2B5EF4-FFF2-40B4-BE49-F238E27FC236}">
                <a16:creationId xmlns:a16="http://schemas.microsoft.com/office/drawing/2014/main" id="{79D91879-B78E-5B39-7764-AA51E8104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4" y="1151759"/>
            <a:ext cx="3951512" cy="2482990"/>
          </a:xfrm>
          <a:prstGeom prst="rect">
            <a:avLst/>
          </a:prstGeom>
        </p:spPr>
      </p:pic>
      <p:pic>
        <p:nvPicPr>
          <p:cNvPr id="7" name="그림 6" descr="텍스트, 스크린샷, 도표이(가) 표시된 사진&#10;&#10;자동 생성된 설명">
            <a:extLst>
              <a:ext uri="{FF2B5EF4-FFF2-40B4-BE49-F238E27FC236}">
                <a16:creationId xmlns:a16="http://schemas.microsoft.com/office/drawing/2014/main" id="{E18AA46F-1906-89C9-0200-CE00B278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035" y="3860139"/>
            <a:ext cx="1977189" cy="29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92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E343C-EA30-5DA4-DE98-2CE8B25AD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 및 예상 게임 흐름</a:t>
            </a:r>
          </a:p>
        </p:txBody>
      </p:sp>
      <p:pic>
        <p:nvPicPr>
          <p:cNvPr id="4" name="내용 개체 틀 3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23ADC2E7-F7D1-5960-01A9-E57FC9496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82" y="1813593"/>
            <a:ext cx="2422226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7DBEB2-476F-9E31-9DDF-EF167B1246D1}"/>
              </a:ext>
            </a:extLst>
          </p:cNvPr>
          <p:cNvSpPr txBox="1"/>
          <p:nvPr/>
        </p:nvSpPr>
        <p:spPr>
          <a:xfrm>
            <a:off x="5259806" y="2690336"/>
            <a:ext cx="60939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sz="1800" dirty="0"/>
          </a:p>
          <a:p>
            <a:r>
              <a:rPr lang="en-US" altLang="ko-KR" sz="1800" dirty="0"/>
              <a:t>5. </a:t>
            </a:r>
            <a:r>
              <a:rPr lang="ko-KR" altLang="en-US" sz="1800" dirty="0"/>
              <a:t>레벨업을 하게 되면 </a:t>
            </a:r>
            <a:r>
              <a:rPr lang="ko-KR" altLang="en-US" sz="1800" dirty="0" err="1"/>
              <a:t>랜덤한</a:t>
            </a:r>
            <a:r>
              <a:rPr lang="ko-KR" altLang="en-US" sz="1800" dirty="0"/>
              <a:t> </a:t>
            </a:r>
            <a:r>
              <a:rPr lang="en-US" altLang="ko-KR" sz="1800" dirty="0"/>
              <a:t>3</a:t>
            </a:r>
            <a:r>
              <a:rPr lang="ko-KR" altLang="en-US" sz="1800" dirty="0"/>
              <a:t>개의 아이템 중 하나를 얻을 수 있습니다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r>
              <a:rPr lang="en-US" altLang="ko-KR" sz="1800" dirty="0"/>
              <a:t>6. </a:t>
            </a:r>
            <a:r>
              <a:rPr lang="ko-KR" altLang="en-US" sz="1800" dirty="0"/>
              <a:t>일정시간</a:t>
            </a:r>
            <a:r>
              <a:rPr lang="en-US" altLang="ko-KR" sz="1800" dirty="0"/>
              <a:t>(5~10</a:t>
            </a:r>
            <a:r>
              <a:rPr lang="ko-KR" altLang="en-US" sz="1800" dirty="0"/>
              <a:t>분</a:t>
            </a:r>
            <a:r>
              <a:rPr lang="en-US" altLang="ko-KR" sz="1800" dirty="0"/>
              <a:t>)</a:t>
            </a:r>
            <a:r>
              <a:rPr lang="ko-KR" altLang="en-US" sz="1800" dirty="0"/>
              <a:t> 버티면 게임 클리어로 설정합니다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2467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9497C-3781-2ECA-B1E7-3CE0C7C59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92410"/>
            <a:ext cx="10515600" cy="1325563"/>
          </a:xfrm>
        </p:spPr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A9EC3C0F-4FEA-F8CA-5A54-0309B89622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3065600"/>
              </p:ext>
            </p:extLst>
          </p:nvPr>
        </p:nvGraphicFramePr>
        <p:xfrm>
          <a:off x="489285" y="1339517"/>
          <a:ext cx="10972799" cy="529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0724">
                  <a:extLst>
                    <a:ext uri="{9D8B030D-6E8A-4147-A177-3AD203B41FA5}">
                      <a16:colId xmlns:a16="http://schemas.microsoft.com/office/drawing/2014/main" val="2960789224"/>
                    </a:ext>
                  </a:extLst>
                </a:gridCol>
                <a:gridCol w="4010777">
                  <a:extLst>
                    <a:ext uri="{9D8B030D-6E8A-4147-A177-3AD203B41FA5}">
                      <a16:colId xmlns:a16="http://schemas.microsoft.com/office/drawing/2014/main" val="3996244248"/>
                    </a:ext>
                  </a:extLst>
                </a:gridCol>
                <a:gridCol w="5411298">
                  <a:extLst>
                    <a:ext uri="{9D8B030D-6E8A-4147-A177-3AD203B41FA5}">
                      <a16:colId xmlns:a16="http://schemas.microsoft.com/office/drawing/2014/main" val="237509452"/>
                    </a:ext>
                  </a:extLst>
                </a:gridCol>
              </a:tblGrid>
              <a:tr h="4317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653983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자료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리소스 수집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사운드 수집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443156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이동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패시브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캐릭터의 체력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927304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몬스터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이동 구현</a:t>
                      </a:r>
                      <a:r>
                        <a:rPr lang="en-US" altLang="ko-KR" sz="1200" dirty="0"/>
                        <a:t>( </a:t>
                      </a:r>
                      <a:r>
                        <a:rPr lang="ko-KR" altLang="en-US" sz="1200" dirty="0"/>
                        <a:t>캐릭터 유도기능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 시간마다 생성되는 기능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사망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769307"/>
                  </a:ext>
                </a:extLst>
              </a:tr>
              <a:tr h="434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스킬 개발 및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몬스터 공격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타격 스킬들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몬스터 처치 시 경험치 획득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 err="1"/>
                        <a:t>공격시</a:t>
                      </a:r>
                      <a:r>
                        <a:rPr lang="ko-KR" altLang="en-US" sz="1200" dirty="0"/>
                        <a:t> 데미지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몬스터 공격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97340"/>
                  </a:ext>
                </a:extLst>
              </a:tr>
              <a:tr h="4188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631085"/>
                  </a:ext>
                </a:extLst>
              </a:tr>
              <a:tr h="476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추가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부분 추가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몬스터 </a:t>
                      </a:r>
                      <a:r>
                        <a:rPr lang="en-US" altLang="ko-KR" sz="1200" dirty="0"/>
                        <a:t>2~3</a:t>
                      </a:r>
                      <a:r>
                        <a:rPr lang="ko-KR" altLang="en-US" sz="1200" dirty="0"/>
                        <a:t>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 </a:t>
                      </a:r>
                      <a:r>
                        <a:rPr lang="ko-KR" altLang="en-US" sz="1200" dirty="0"/>
                        <a:t>모두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사망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데미지 출력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선택 부분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일시정지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시작화면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게임진행 화면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개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490246"/>
                  </a:ext>
                </a:extLst>
              </a:tr>
              <a:tr h="4656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591751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최종 점검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피드백 수령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및 개발 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061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0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2C36D-1BC2-8844-32D3-8F4882CF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사용 자료</a:t>
            </a:r>
          </a:p>
        </p:txBody>
      </p:sp>
      <p:pic>
        <p:nvPicPr>
          <p:cNvPr id="5" name="내용 개체 틀 4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1D6D0765-1155-0A6F-0796-330A80947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71" y="2006698"/>
            <a:ext cx="5619779" cy="3452326"/>
          </a:xfrm>
        </p:spPr>
      </p:pic>
      <p:pic>
        <p:nvPicPr>
          <p:cNvPr id="7" name="그림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6FBB853-3165-4451-80D0-2E679ADBA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308" y="2006698"/>
            <a:ext cx="5399314" cy="351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03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BD3B1-2A98-1F83-8CC5-AAC8C333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게임 개발 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BAE374E8-C988-D0BA-2AD8-8C96088A15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305526"/>
              </p:ext>
            </p:extLst>
          </p:nvPr>
        </p:nvGraphicFramePr>
        <p:xfrm>
          <a:off x="729917" y="1155031"/>
          <a:ext cx="10595810" cy="541431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45411">
                  <a:extLst>
                    <a:ext uri="{9D8B030D-6E8A-4147-A177-3AD203B41FA5}">
                      <a16:colId xmlns:a16="http://schemas.microsoft.com/office/drawing/2014/main" val="3434491418"/>
                    </a:ext>
                  </a:extLst>
                </a:gridCol>
                <a:gridCol w="9150399">
                  <a:extLst>
                    <a:ext uri="{9D8B030D-6E8A-4147-A177-3AD203B41FA5}">
                      <a16:colId xmlns:a16="http://schemas.microsoft.com/office/drawing/2014/main" val="1646781838"/>
                    </a:ext>
                  </a:extLst>
                </a:gridCol>
              </a:tblGrid>
              <a:tr h="3556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구현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372184"/>
                  </a:ext>
                </a:extLst>
              </a:tr>
              <a:tr h="558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이동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r>
                        <a:rPr lang="ko-KR" altLang="en-US" sz="1600" dirty="0"/>
                        <a:t>방향 이동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상하좌우를 기반으로 대각선 이동 추가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650486"/>
                  </a:ext>
                </a:extLst>
              </a:tr>
              <a:tr h="1167340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게임 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진행</a:t>
                      </a:r>
                      <a:endParaRPr lang="en-US" altLang="ko-KR" sz="1200" b="1" dirty="0">
                        <a:latin typeface="+mj-lt"/>
                      </a:endParaRP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적 </a:t>
                      </a:r>
                      <a:r>
                        <a:rPr lang="ko-KR" altLang="en-US" sz="1600" dirty="0" err="1"/>
                        <a:t>제거시</a:t>
                      </a:r>
                      <a:r>
                        <a:rPr lang="ko-KR" altLang="en-US" sz="1600" dirty="0"/>
                        <a:t> 일정 경험치 아이템 드랍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 err="1"/>
                        <a:t>피격시</a:t>
                      </a:r>
                      <a:r>
                        <a:rPr lang="ko-KR" altLang="en-US" sz="1600" dirty="0"/>
                        <a:t> 체력감소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체력 </a:t>
                      </a:r>
                      <a:r>
                        <a:rPr lang="en-US" altLang="ko-KR" sz="1600" dirty="0"/>
                        <a:t>0</a:t>
                      </a:r>
                      <a:r>
                        <a:rPr lang="ko-KR" altLang="en-US" sz="1600" dirty="0" err="1"/>
                        <a:t>일때</a:t>
                      </a:r>
                      <a:r>
                        <a:rPr lang="ko-KR" altLang="en-US" sz="1600" dirty="0"/>
                        <a:t> 게임 패배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경험치를 통해 레벨을 올렸을 때 </a:t>
                      </a:r>
                      <a:r>
                        <a:rPr lang="ko-KR" altLang="en-US" sz="1600" dirty="0" err="1"/>
                        <a:t>랜덤한</a:t>
                      </a:r>
                      <a:r>
                        <a:rPr lang="ko-KR" altLang="en-US" sz="1600" dirty="0"/>
                        <a:t> 스킬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개중 </a:t>
                      </a:r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개 선택하여 획득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일정시간</a:t>
                      </a:r>
                      <a:r>
                        <a:rPr lang="en-US" altLang="ko-KR" sz="1600" dirty="0"/>
                        <a:t>(5~10</a:t>
                      </a:r>
                      <a:r>
                        <a:rPr lang="ko-KR" altLang="en-US" sz="1600" dirty="0"/>
                        <a:t>분</a:t>
                      </a:r>
                      <a:r>
                        <a:rPr lang="en-US" altLang="ko-KR" sz="1600" dirty="0"/>
                        <a:t>)</a:t>
                      </a:r>
                      <a:r>
                        <a:rPr lang="ko-KR" altLang="en-US" sz="1600" dirty="0"/>
                        <a:t>을 버티면 게임 승리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786795"/>
                  </a:ext>
                </a:extLst>
              </a:tr>
              <a:tr h="6863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스킬들은 각자 캐릭터의 위치를 기준으로 자동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274699"/>
                  </a:ext>
                </a:extLst>
              </a:tr>
              <a:tr h="6863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아이템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및 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아이템은 최소 </a:t>
                      </a:r>
                      <a:r>
                        <a:rPr lang="en-US" altLang="ko-KR" sz="1600" dirty="0"/>
                        <a:t>6</a:t>
                      </a:r>
                      <a:r>
                        <a:rPr lang="ko-KR" altLang="en-US" sz="1600" dirty="0"/>
                        <a:t>개 구현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패시브 아이템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 </a:t>
                      </a:r>
                      <a:r>
                        <a:rPr lang="en-US" altLang="ko-KR" sz="1600" dirty="0"/>
                        <a:t>+ </a:t>
                      </a:r>
                      <a:r>
                        <a:rPr lang="ko-KR" altLang="en-US" sz="1600" dirty="0"/>
                        <a:t>스킬 아이템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atinLnBrk="1"/>
                      <a:r>
                        <a:rPr lang="en-US" altLang="ko-KR" sz="1600" dirty="0"/>
                        <a:t>  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222340"/>
                  </a:ext>
                </a:extLst>
              </a:tr>
              <a:tr h="665921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적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적은 화면 가장자리에서 자동으로 생성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적은 캐릭터에게 계속 직선방향으로 접근</a:t>
                      </a:r>
                      <a:endParaRPr lang="en-US" altLang="ko-K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814387"/>
                  </a:ext>
                </a:extLst>
              </a:tr>
              <a:tr h="631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난이도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시간이 지날수록 적의 체력과 숫자가 증가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217155"/>
                  </a:ext>
                </a:extLst>
              </a:tr>
              <a:tr h="631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사운드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배경음악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효과음 등 </a:t>
                      </a:r>
                      <a:r>
                        <a:rPr lang="en-US" altLang="ko-KR" sz="1600" dirty="0"/>
                        <a:t>5</a:t>
                      </a:r>
                      <a:r>
                        <a:rPr lang="ko-KR" altLang="en-US" sz="1600" dirty="0"/>
                        <a:t>가지 이상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23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528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392</Words>
  <Application>Microsoft Office PowerPoint</Application>
  <PresentationFormat>와이드스크린</PresentationFormat>
  <Paragraphs>97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2DGP 1차 프로젝트 발표</vt:lpstr>
      <vt:lpstr>게임 컨셉</vt:lpstr>
      <vt:lpstr>게임 컨셉 및 예상 게임 흐름</vt:lpstr>
      <vt:lpstr>게임 컨셉 및 예상 게임 흐름</vt:lpstr>
      <vt:lpstr>개발 일정</vt:lpstr>
      <vt:lpstr>예상 사용 자료</vt:lpstr>
      <vt:lpstr>게임 개발 범위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프로젝트 발표</dc:title>
  <dc:creator>1 1</dc:creator>
  <cp:lastModifiedBy>1 1</cp:lastModifiedBy>
  <cp:revision>3</cp:revision>
  <dcterms:created xsi:type="dcterms:W3CDTF">2023-10-15T04:48:47Z</dcterms:created>
  <dcterms:modified xsi:type="dcterms:W3CDTF">2023-10-15T14:43:01Z</dcterms:modified>
</cp:coreProperties>
</file>

<file path=docProps/thumbnail.jpeg>
</file>